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E1AD55-B6CF-F511-20EE-70D1A4314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1C8C3EC-1D11-8D4A-5E42-462798786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631666D-E9E0-A12B-49FC-6AAB0E139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7162-7BEE-1849-AD7D-FCF1DF562254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346B428-ED31-A5B4-6157-C4AE90FC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F6333E-1FAA-9B98-3D31-F5FA75578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27C-4687-4849-B663-87A999E70799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76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03697D-715F-2C41-68FC-43799E2DC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665FD36-D3F1-1C2F-6C8E-37FE9E1F6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FFED00-7E99-3890-4C30-26AA56C48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7162-7BEE-1849-AD7D-FCF1DF562254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13DCDF-052B-A188-86A5-60AE7FFA1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D304060-11AE-AC28-D370-7FCEAAD5E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27C-4687-4849-B663-87A999E70799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598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E119F2A-28E6-A5D1-8E4A-C3C981039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669AED1-969A-70CE-A2B5-12DE41A540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836660-6B39-D46C-5F3D-7A3FA103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7162-7BEE-1849-AD7D-FCF1DF562254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AEF5B2-A88D-1E5D-828D-DE12D3B6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DF8883-1BE4-DF2D-B88A-8EA3C9742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27C-4687-4849-B663-87A999E70799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817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838283-97F5-6A34-CE87-6ACD81D70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3A4E5B-4546-3A9D-ECFE-66F100E73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478B9A-199A-5649-B69E-E5943F50A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7162-7BEE-1849-AD7D-FCF1DF562254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FAF1EC-0F4E-BD83-F630-D7944F38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7A7C10-797C-7A6D-90BB-7E629C35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27C-4687-4849-B663-87A999E70799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063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03B9EC-632A-A990-2B8D-66C8FF45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2A035AA-7D92-ED79-8866-2EA459037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ACDE941-C4FB-26C4-F737-B1703906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7162-7BEE-1849-AD7D-FCF1DF562254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9B71C2-7FD5-897C-88D0-132591192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6A4D89-C7FA-1F0A-F4C3-AA164A5ED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27C-4687-4849-B663-87A999E70799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8815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1AEC62-2CCE-312F-52DC-F4C76CEDB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62337E8-2523-FCE9-763C-AAD9E6F87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A6A2CEA-BC48-1069-040E-FCEFCCDA6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05A4EF1-0B2F-CD0C-A1C3-F31CD462D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7162-7BEE-1849-AD7D-FCF1DF562254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98A49B6-3A6E-242D-8BD1-F197A8AB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D9BB169-DD80-03C7-1C49-768C3248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27C-4687-4849-B663-87A999E70799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515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76C1F8-71FA-B7B2-FC9F-C69C6E41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58622F0-3552-0911-9515-B71BA058E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A1B3E00-6F3C-6E01-5C74-8588FF3D2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FEBEBA0-1B67-4FD0-530A-62C2A1C8A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DD438F2-67FD-9C9B-12D1-D909D29F7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C5CF889-8678-DE0C-2F26-8DAE47BF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7162-7BEE-1849-AD7D-FCF1DF562254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0E832FF-1083-F58D-6ED2-EB64ACD2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D05997C-EB77-F38F-D539-E7326A69D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27C-4687-4849-B663-87A999E70799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2025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CE614D-0A01-53FD-698A-C41FFAA38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1FF96CB-5E93-BCC0-ABB4-867574308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7162-7BEE-1849-AD7D-FCF1DF562254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733BA82-9C47-1BB8-2505-94FF9897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32B861A-6742-9B65-A6BD-565718B91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27C-4687-4849-B663-87A999E70799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4331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32B1219-4A18-F290-6665-C7CA596D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7162-7BEE-1849-AD7D-FCF1DF562254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ECB779-1BCD-0108-C967-A0AE1A52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CC207F-8921-7BDA-1B73-DDB95C47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27C-4687-4849-B663-87A999E70799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9563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684B78-27F9-C6D0-4803-5004FCF1C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94F8F3-7470-6687-9A0E-E0E46AFFE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46D06C1-0556-798F-4139-BFE9C06C5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E40452B-3944-FF90-5349-CD2C69C0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7162-7BEE-1849-AD7D-FCF1DF562254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C41CAE7-C61C-6A7C-F528-8BE0B9E7C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0381DF-1FD9-38C8-5908-A8429B491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27C-4687-4849-B663-87A999E70799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69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719073-2596-99A9-7326-5EBF2EF6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0CF49C3-AF5D-9444-B9AA-7C5317E00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1E6D2E-2055-D07F-2318-A0C39F042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F3040A7-68C6-8B7C-EB8A-1ED92551D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7162-7BEE-1849-AD7D-FCF1DF562254}" type="datetimeFigureOut">
              <a:rPr kumimoji="1" lang="en-US" altLang="ja-JP" smtClean="0"/>
              <a:t>8/2/23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7852E23-D0B5-99FA-D4ED-0A74EA237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EAB111-1139-2D3E-0B5C-2A603D037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327C-4687-4849-B663-87A999E70799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46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CB8FC9D-89C3-A1E4-2CA8-72FB9116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276C460-2765-62F7-FC3E-F907C1AAB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53D506-10CF-958E-9B94-D4B0DF28CA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17162-7BEE-1849-AD7D-FCF1DF562254}" type="datetimeFigureOut">
              <a:rPr kumimoji="1" lang="en-US" altLang="ja-JP" smtClean="0"/>
              <a:t>2023/8/2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FE6314C-2F8C-A901-78D3-0928B05144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CD4F54-423F-7272-08C7-C4C5C41F8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0327C-4687-4849-B663-87A999E70799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820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A3D6AF31-75A9-A888-0FA6-B300E62F7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図 5">
            <a:extLst>
              <a:ext uri="{FF2B5EF4-FFF2-40B4-BE49-F238E27FC236}">
                <a16:creationId xmlns:a16="http://schemas.microsoft.com/office/drawing/2014/main" id="{3EE525B3-5583-50D0-149B-8840F24FB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9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26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0CD83B0-9D40-53BE-41F8-16F8FDD40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図 3">
            <a:extLst>
              <a:ext uri="{FF2B5EF4-FFF2-40B4-BE49-F238E27FC236}">
                <a16:creationId xmlns:a16="http://schemas.microsoft.com/office/drawing/2014/main" id="{4C75633E-D400-2567-CA5F-0A35E4341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11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048F55C9-1716-4493-C283-BF03A5BEE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143500" cy="6858000"/>
          </a:xfrm>
          <a:prstGeom prst="rect">
            <a:avLst/>
          </a:prstGeom>
        </p:spPr>
      </p:pic>
      <p:pic>
        <p:nvPicPr>
          <p:cNvPr id="3" name="図 3">
            <a:extLst>
              <a:ext uri="{FF2B5EF4-FFF2-40B4-BE49-F238E27FC236}">
                <a16:creationId xmlns:a16="http://schemas.microsoft.com/office/drawing/2014/main" id="{805E97EB-B384-0DBF-BBD2-211E25B9D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"/>
            <a:ext cx="51434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3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3">
            <a:extLst>
              <a:ext uri="{FF2B5EF4-FFF2-40B4-BE49-F238E27FC236}">
                <a16:creationId xmlns:a16="http://schemas.microsoft.com/office/drawing/2014/main" id="{C58BBCF2-2FB8-1AC1-59CC-119DFA1B3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図 4">
            <a:extLst>
              <a:ext uri="{FF2B5EF4-FFF2-40B4-BE49-F238E27FC236}">
                <a16:creationId xmlns:a16="http://schemas.microsoft.com/office/drawing/2014/main" id="{1DE946FF-1B91-E701-E6A5-97B683E94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52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9FF6E0616FA7424A924DC459C5451736" ma:contentTypeVersion="12" ma:contentTypeDescription="新しいドキュメントを作成します。" ma:contentTypeScope="" ma:versionID="5fc44a5ce80f302a3d067ddd436d3933">
  <xsd:schema xmlns:xsd="http://www.w3.org/2001/XMLSchema" xmlns:xs="http://www.w3.org/2001/XMLSchema" xmlns:p="http://schemas.microsoft.com/office/2006/metadata/properties" xmlns:ns2="6751768a-dd1c-48d9-b587-da406e68496a" xmlns:ns3="6ddd49ac-80fc-4b92-91be-af43ae63f069" targetNamespace="http://schemas.microsoft.com/office/2006/metadata/properties" ma:root="true" ma:fieldsID="a975ebfa3521e7fd2f1543f90e98c46c" ns2:_="" ns3:_="">
    <xsd:import namespace="6751768a-dd1c-48d9-b587-da406e68496a"/>
    <xsd:import namespace="6ddd49ac-80fc-4b92-91be-af43ae63f0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51768a-dd1c-48d9-b587-da406e6849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画像タグ" ma:readOnly="false" ma:fieldId="{5cf76f15-5ced-4ddc-b409-7134ff3c332f}" ma:taxonomyMulti="true" ma:sspId="c1ec0f05-8db9-4cb4-a53b-b8806002f2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dd49ac-80fc-4b92-91be-af43ae63f06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e5c822c-8bea-4716-b092-79297bc1165d}" ma:internalName="TaxCatchAll" ma:showField="CatchAllData" ma:web="6ddd49ac-80fc-4b92-91be-af43ae63f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51768a-dd1c-48d9-b587-da406e68496a">
      <Terms xmlns="http://schemas.microsoft.com/office/infopath/2007/PartnerControls"/>
    </lcf76f155ced4ddcb4097134ff3c332f>
    <TaxCatchAll xmlns="6ddd49ac-80fc-4b92-91be-af43ae63f069" xsi:nil="true"/>
  </documentManagement>
</p:properties>
</file>

<file path=customXml/itemProps1.xml><?xml version="1.0" encoding="utf-8"?>
<ds:datastoreItem xmlns:ds="http://schemas.openxmlformats.org/officeDocument/2006/customXml" ds:itemID="{FBAD40B7-358D-411A-8D58-B4F0F8D7BEFB}"/>
</file>

<file path=customXml/itemProps2.xml><?xml version="1.0" encoding="utf-8"?>
<ds:datastoreItem xmlns:ds="http://schemas.openxmlformats.org/officeDocument/2006/customXml" ds:itemID="{891C6C63-CCAE-4946-94A2-A8D951A384CF}"/>
</file>

<file path=customXml/itemProps3.xml><?xml version="1.0" encoding="utf-8"?>
<ds:datastoreItem xmlns:ds="http://schemas.openxmlformats.org/officeDocument/2006/customXml" ds:itemID="{A6FA1DAD-49E7-4B05-A4A8-0F48AE03457E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ワイド画面</PresentationFormat>
  <Slides>4</Slides>
  <Notes>0</Notes>
  <HiddenSlides>0</HiddenSlide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5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近　春晃_沼津</dc:creator>
  <cp:lastModifiedBy>近　春晃_沼津</cp:lastModifiedBy>
  <cp:revision>1</cp:revision>
  <dcterms:created xsi:type="dcterms:W3CDTF">2023-08-02T09:37:31Z</dcterms:created>
  <dcterms:modified xsi:type="dcterms:W3CDTF">2023-08-02T09:41:42Z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0x0101009FF6E0616FA7424A924DC459C5451736</vt:lpwstr>
  </property>
</Properties>
</file>